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82E2-1F91-9D37-0649-36108EF6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31384-CE8C-A274-5AC9-EEA258631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A7D3-7ED3-97B5-62F1-21F6E8B1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EBD69-FF32-8127-6426-4B6FD5067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0DEC4-2836-EC82-88DF-065A1920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C04D-796C-C5CD-FDF9-3E5AB475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67C4C-F6CC-1813-D70D-DE80669EB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7089-EB17-17A7-6BE6-97EDB81C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1872-6C94-C989-580C-4CE60C41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2F729-2956-C26E-8785-04902279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9728B-1A49-F532-BFD8-8059AC7E9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916A9-F1F9-CCEE-DD06-309CB0821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517D-EA37-C433-CC3C-AD247E55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DB4BC-6962-D863-BC2F-72F50253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72C74-D4BA-78D1-5FE3-AB6FF8FD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6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ADFF-A708-8631-8E78-1C4E2BE9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33AE-FAAE-B86C-0EC2-80C5A1371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F6E52-AB25-2EB1-60DD-08BDC6BE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63AC3-2810-3A67-D268-89EABE1B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5EA49-82DA-F65A-2C76-9B51528C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9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9EDD-FE9D-A8C0-2A0D-6281BFA3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69923-931D-90B9-4DD0-7C62321FB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1E4D-C68D-8974-2FAD-55BDC20F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9E74F-3F0C-F290-9ED1-FB319D342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3535-1AD3-DA81-FBE0-2D3BB5FD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1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A91E-0606-4714-5AE5-A708794A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99BE-F8EC-DB98-EB0B-F5C950CD6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25804-9B79-CF4D-182A-66CEBFF9C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0B7DF-C005-8A79-CECB-6890D7C7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21CB1-B511-BF46-F9AE-97D0D42C5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8CA7F-E987-350E-16D5-B2577BF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101C-FC86-A2F8-081A-ADB56271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63F94-A24D-1EE4-A057-89BF8F85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FA8B7-B1E2-C31C-884A-2893E403A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76B95-F5B6-5ECC-E289-3DB3F3BEB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CC1A6-B37C-4A2F-25B4-DD20C8704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3EDA2-8FF1-37A3-9F8B-11DDE4C2F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C3B79-08E0-ED87-A6A0-DDA880A8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67AC6-19BD-D931-17A4-2E603806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11B9-A392-E721-9104-52C8D6DD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AF95C-9507-93EB-6145-FF3E7916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07B38-F001-C2AB-9164-2558B8F8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1BAE9-AF5F-E5EC-317E-BDB2120E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6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13B7A-4638-893F-E830-12197AAD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AD3B8-F449-2A7F-FB82-66D9E31B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40BA4-3E99-260B-54D4-9996D328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5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DF26-EFF5-CD79-CEF8-E104773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497E-DEB4-2D4B-B97B-5502A7F4C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9B2AB-D861-1BCF-AFD5-85F81B2F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39929-65F4-3239-34FE-AF7DB3E3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0073B-62FF-9934-57A1-CC62EBBB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675B7-B3E3-B615-562D-DFCC59F8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4F7F-8164-5F84-8761-08205A33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5A097-324B-A364-6028-BC8CB4ED5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B37C5-A87E-FA14-A0FB-29E9F962A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C6D7E-ADE5-99BB-A7A5-0B5FCE75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E11CD-EBEA-F5EB-6C60-1462DAE8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5FECA-B48D-8DE3-24E9-E8A0FEEC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0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54F99-2578-D4D9-EEEF-82BABE4D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BECCC-CDE1-CB5D-BE17-93FCD5E84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4129B-78EB-D08D-4C47-C684F792C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E3432-48FF-4467-91E3-2C784661D27D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28530-4BB3-FAE6-2EA4-5DA3EF081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109E-AA7E-66F9-52AA-07AEF1511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885B2-3670-4F5D-9997-D2E236849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3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C94DF5-609A-247F-B1BE-BD3969FD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601" y="2766218"/>
            <a:ext cx="4356801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latin typeface="Agency FB" panose="020B0503020202020204" pitchFamily="34" charset="0"/>
                <a:cs typeface="Aharoni" panose="02010803020104030203" pitchFamily="2" charset="-79"/>
              </a:rPr>
              <a:t>e-</a:t>
            </a:r>
            <a:r>
              <a:rPr lang="en-US" sz="8000" b="1" dirty="0">
                <a:solidFill>
                  <a:srgbClr val="FF0000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Desk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57FF21-40FC-ABBC-2D47-C13AE6280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5937" y="1964724"/>
            <a:ext cx="2343629" cy="24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5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7CBBCE-3DB7-3D10-1797-863D29AAFE3E}"/>
              </a:ext>
            </a:extLst>
          </p:cNvPr>
          <p:cNvGrpSpPr/>
          <p:nvPr/>
        </p:nvGrpSpPr>
        <p:grpSpPr>
          <a:xfrm>
            <a:off x="265360" y="0"/>
            <a:ext cx="11661279" cy="6858000"/>
            <a:chOff x="0" y="0"/>
            <a:chExt cx="11661279" cy="6858000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B0B27F4-B97D-5D30-D772-2B567BAE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887093" cy="6858000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4438E83-77D1-745C-29CA-8693A193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093" y="0"/>
              <a:ext cx="3887093" cy="68580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D1120B0-DB63-8139-2339-5F75A3B36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186" y="0"/>
              <a:ext cx="38870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27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73EE60D-0CF9-D24F-8A8A-350D16CE92E9}"/>
              </a:ext>
            </a:extLst>
          </p:cNvPr>
          <p:cNvGrpSpPr/>
          <p:nvPr/>
        </p:nvGrpSpPr>
        <p:grpSpPr>
          <a:xfrm>
            <a:off x="2208907" y="0"/>
            <a:ext cx="7774186" cy="6858000"/>
            <a:chOff x="265360" y="0"/>
            <a:chExt cx="7774186" cy="6858000"/>
          </a:xfrm>
        </p:grpSpPr>
        <p:pic>
          <p:nvPicPr>
            <p:cNvPr id="19" name="Picture 18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A63FD893-EAA7-D5D0-3762-7735E2AA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60" y="0"/>
              <a:ext cx="3887093" cy="6858000"/>
            </a:xfrm>
            <a:prstGeom prst="rect">
              <a:avLst/>
            </a:prstGeom>
          </p:spPr>
        </p:pic>
        <p:pic>
          <p:nvPicPr>
            <p:cNvPr id="21" name="Picture 20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DBBA9B4-BCFB-1D29-AED6-5FC4F332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453" y="0"/>
              <a:ext cx="38870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9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8613E11-547A-1A71-F065-C0B18AFCC75A}"/>
              </a:ext>
            </a:extLst>
          </p:cNvPr>
          <p:cNvGrpSpPr/>
          <p:nvPr/>
        </p:nvGrpSpPr>
        <p:grpSpPr>
          <a:xfrm>
            <a:off x="2208907" y="0"/>
            <a:ext cx="7774186" cy="6858000"/>
            <a:chOff x="2208907" y="0"/>
            <a:chExt cx="7774186" cy="6858000"/>
          </a:xfrm>
        </p:grpSpPr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2B1B9319-225B-F1CF-E2F6-9423C2B1F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907" y="0"/>
              <a:ext cx="3887093" cy="6858000"/>
            </a:xfrm>
            <a:prstGeom prst="rect">
              <a:avLst/>
            </a:prstGeom>
          </p:spPr>
        </p:pic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B89579F-A5B8-625B-40E6-70A04FB51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38870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923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6A1118-4367-8BEF-1655-991E77251BDE}"/>
              </a:ext>
            </a:extLst>
          </p:cNvPr>
          <p:cNvGrpSpPr/>
          <p:nvPr/>
        </p:nvGrpSpPr>
        <p:grpSpPr>
          <a:xfrm>
            <a:off x="2208907" y="0"/>
            <a:ext cx="7774186" cy="6858000"/>
            <a:chOff x="2208907" y="0"/>
            <a:chExt cx="7774186" cy="6858000"/>
          </a:xfrm>
        </p:grpSpPr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00DED21-CBC8-9A17-C487-58233C50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907" y="0"/>
              <a:ext cx="3887093" cy="6858000"/>
            </a:xfrm>
            <a:prstGeom prst="rect">
              <a:avLst/>
            </a:prstGeom>
          </p:spPr>
        </p:pic>
        <p:pic>
          <p:nvPicPr>
            <p:cNvPr id="5" name="Picture 4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2BEDCB49-10AA-E3AE-8F81-95DC61E19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38870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8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0DB295C-6EAA-253E-B66E-C7A31D842D2F}"/>
              </a:ext>
            </a:extLst>
          </p:cNvPr>
          <p:cNvGrpSpPr/>
          <p:nvPr/>
        </p:nvGrpSpPr>
        <p:grpSpPr>
          <a:xfrm>
            <a:off x="2208907" y="0"/>
            <a:ext cx="7774186" cy="6858000"/>
            <a:chOff x="2372815" y="0"/>
            <a:chExt cx="7774186" cy="6858000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234D9EB3-E0D6-B952-2D42-71C2B321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815" y="0"/>
              <a:ext cx="3887093" cy="6858000"/>
            </a:xfrm>
            <a:prstGeom prst="rect">
              <a:avLst/>
            </a:prstGeom>
          </p:spPr>
        </p:pic>
        <p:pic>
          <p:nvPicPr>
            <p:cNvPr id="5" name="Picture 4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EC4616D9-CBF2-DEB0-9FDE-8F1537E4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908" y="0"/>
              <a:ext cx="38870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072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DD7F11-A185-146B-0C95-0F5F1777D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6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F0A02A-5CCF-3DEB-7B65-05773A55F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rgbClr val="00B050"/>
                </a:solidFill>
                <a:latin typeface="Outfit SemiBold" pitchFamily="2" charset="0"/>
                <a:cs typeface="Bangla" panose="03000603000000000000" pitchFamily="66" charset="0"/>
              </a:rPr>
              <a:t>Problems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6D4583-E02E-540D-45C8-0B5D78A40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005013"/>
            <a:ext cx="7772400" cy="4351338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অভিযোগ</a:t>
            </a:r>
            <a:r>
              <a:rPr lang="en-US" sz="3600" dirty="0">
                <a:latin typeface="Bangla" panose="03000603000000000000" pitchFamily="66" charset="0"/>
                <a:cs typeface="Bangla" panose="03000603000000000000" pitchFamily="66" charset="0"/>
              </a:rPr>
              <a:t>, </a:t>
            </a:r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পরামর্শ</a:t>
            </a:r>
            <a:r>
              <a:rPr lang="en-US" sz="3600" dirty="0">
                <a:latin typeface="Bangla" panose="03000603000000000000" pitchFamily="66" charset="0"/>
                <a:cs typeface="Bangla" panose="03000603000000000000" pitchFamily="66" charset="0"/>
              </a:rPr>
              <a:t> ও </a:t>
            </a:r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আবেদনের</a:t>
            </a:r>
            <a:r>
              <a:rPr lang="en-US" sz="3600" dirty="0">
                <a:latin typeface="Bangla" panose="03000603000000000000" pitchFamily="66" charset="0"/>
                <a:cs typeface="Bangla" panose="03000603000000000000" pitchFamily="66" charset="0"/>
              </a:rPr>
              <a:t> </a:t>
            </a:r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জটিলতা</a:t>
            </a:r>
            <a:endParaRPr lang="en-US" sz="3600" dirty="0">
              <a:latin typeface="Bangla" panose="03000603000000000000" pitchFamily="66" charset="0"/>
              <a:cs typeface="Bangla" panose="03000603000000000000" pitchFamily="66" charset="0"/>
            </a:endParaRPr>
          </a:p>
          <a:p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স্বচ্ছতার</a:t>
            </a:r>
            <a:r>
              <a:rPr lang="en-US" sz="3600" dirty="0">
                <a:latin typeface="Bangla" panose="03000603000000000000" pitchFamily="66" charset="0"/>
                <a:cs typeface="Bangla" panose="03000603000000000000" pitchFamily="66" charset="0"/>
              </a:rPr>
              <a:t> </a:t>
            </a:r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অভাব</a:t>
            </a:r>
            <a:endParaRPr lang="en-US" sz="3600" dirty="0">
              <a:latin typeface="Bangla" panose="03000603000000000000" pitchFamily="66" charset="0"/>
              <a:cs typeface="Bangla" panose="03000603000000000000" pitchFamily="66" charset="0"/>
            </a:endParaRPr>
          </a:p>
          <a:p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জবাবদিহিতার</a:t>
            </a:r>
            <a:r>
              <a:rPr lang="en-US" sz="3600" dirty="0">
                <a:latin typeface="Bangla" panose="03000603000000000000" pitchFamily="66" charset="0"/>
                <a:cs typeface="Bangla" panose="03000603000000000000" pitchFamily="66" charset="0"/>
              </a:rPr>
              <a:t> </a:t>
            </a:r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অভাব</a:t>
            </a:r>
            <a:endParaRPr lang="en-US" sz="3600" dirty="0">
              <a:latin typeface="Bangla" panose="03000603000000000000" pitchFamily="66" charset="0"/>
              <a:cs typeface="Bangla" panose="03000603000000000000" pitchFamily="66" charset="0"/>
            </a:endParaRPr>
          </a:p>
          <a:p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রেকর্ডসমূহ</a:t>
            </a:r>
            <a:r>
              <a:rPr lang="en-US" sz="3600" dirty="0">
                <a:latin typeface="Bangla" panose="03000603000000000000" pitchFamily="66" charset="0"/>
                <a:cs typeface="Bangla" panose="03000603000000000000" pitchFamily="66" charset="0"/>
              </a:rPr>
              <a:t> </a:t>
            </a:r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সংরক্ষণের</a:t>
            </a:r>
            <a:r>
              <a:rPr lang="en-US" sz="3600" dirty="0">
                <a:latin typeface="Bangla" panose="03000603000000000000" pitchFamily="66" charset="0"/>
                <a:cs typeface="Bangla" panose="03000603000000000000" pitchFamily="66" charset="0"/>
              </a:rPr>
              <a:t> </a:t>
            </a:r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অনিশ্চয়তা</a:t>
            </a:r>
            <a:endParaRPr lang="en-US" sz="3600" dirty="0">
              <a:latin typeface="Bangla" panose="03000603000000000000" pitchFamily="66" charset="0"/>
              <a:cs typeface="Bangla" panose="03000603000000000000" pitchFamily="66" charset="0"/>
            </a:endParaRPr>
          </a:p>
          <a:p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কাগজে</a:t>
            </a:r>
            <a:r>
              <a:rPr lang="en-US" sz="3600" dirty="0">
                <a:latin typeface="Bangla" panose="03000603000000000000" pitchFamily="66" charset="0"/>
                <a:cs typeface="Bangla" panose="03000603000000000000" pitchFamily="66" charset="0"/>
              </a:rPr>
              <a:t> </a:t>
            </a:r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লিখিত</a:t>
            </a:r>
            <a:r>
              <a:rPr lang="en-US" sz="3600" dirty="0">
                <a:latin typeface="Bangla" panose="03000603000000000000" pitchFamily="66" charset="0"/>
                <a:cs typeface="Bangla" panose="03000603000000000000" pitchFamily="66" charset="0"/>
              </a:rPr>
              <a:t> </a:t>
            </a:r>
            <a:r>
              <a:rPr lang="en-US" sz="3600" dirty="0" err="1">
                <a:latin typeface="Bangla" panose="03000603000000000000" pitchFamily="66" charset="0"/>
                <a:cs typeface="Bangla" panose="03000603000000000000" pitchFamily="66" charset="0"/>
              </a:rPr>
              <a:t>প্রক্রিয়া</a:t>
            </a:r>
            <a:endParaRPr lang="en-US" sz="3600" dirty="0">
              <a:latin typeface="Bangla" panose="03000603000000000000" pitchFamily="66" charset="0"/>
              <a:cs typeface="Bangla" panose="03000603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A8EA24-BD75-B0A6-6722-6DE16D8AC76F}"/>
              </a:ext>
            </a:extLst>
          </p:cNvPr>
          <p:cNvGrpSpPr/>
          <p:nvPr/>
        </p:nvGrpSpPr>
        <p:grpSpPr>
          <a:xfrm>
            <a:off x="2208907" y="0"/>
            <a:ext cx="7774186" cy="6858000"/>
            <a:chOff x="1546796" y="0"/>
            <a:chExt cx="7774186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A2AF6D0-B33C-B605-F5AF-888DA4F2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796" y="0"/>
              <a:ext cx="3887093" cy="6858000"/>
            </a:xfrm>
            <a:prstGeom prst="rect">
              <a:avLst/>
            </a:prstGeom>
          </p:spPr>
        </p:pic>
        <p:pic>
          <p:nvPicPr>
            <p:cNvPr id="5" name="Picture 4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2FF25DD3-C03B-2800-B10A-8E74374B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889" y="0"/>
              <a:ext cx="38870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70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A97B848-C936-9DF3-F990-16604375FF60}"/>
              </a:ext>
            </a:extLst>
          </p:cNvPr>
          <p:cNvGrpSpPr/>
          <p:nvPr/>
        </p:nvGrpSpPr>
        <p:grpSpPr>
          <a:xfrm>
            <a:off x="265360" y="0"/>
            <a:ext cx="11661279" cy="6858000"/>
            <a:chOff x="0" y="0"/>
            <a:chExt cx="11661279" cy="6858000"/>
          </a:xfrm>
        </p:grpSpPr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7C450C4-D579-FFCE-CA00-2E73FC064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887093" cy="6858000"/>
            </a:xfrm>
            <a:prstGeom prst="rect">
              <a:avLst/>
            </a:prstGeom>
          </p:spPr>
        </p:pic>
        <p:pic>
          <p:nvPicPr>
            <p:cNvPr id="7" name="Picture 6" descr="Graphical user interface, text, chat or text message&#10;&#10;Description automatically generated">
              <a:extLst>
                <a:ext uri="{FF2B5EF4-FFF2-40B4-BE49-F238E27FC236}">
                  <a16:creationId xmlns:a16="http://schemas.microsoft.com/office/drawing/2014/main" id="{5DC374E3-57F5-3390-D9DF-F6FF019CF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093" y="0"/>
              <a:ext cx="3887093" cy="6858000"/>
            </a:xfrm>
            <a:prstGeom prst="rect">
              <a:avLst/>
            </a:prstGeom>
          </p:spPr>
        </p:pic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D050AC0-8AFC-8297-97C1-6F55889BA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186" y="0"/>
              <a:ext cx="38870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07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ADBD94-A899-81B1-8C41-25B1556BE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0" y="0"/>
            <a:ext cx="3887093" cy="68580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D9443C-6F51-BB2E-5F35-89301F6B4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53" y="0"/>
            <a:ext cx="3887093" cy="685800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130EF4-FEAB-E1C3-EA96-28F8F5D62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97" y="0"/>
            <a:ext cx="3887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8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D7EC7C-7D3F-935B-A8CA-8F462085972E}"/>
              </a:ext>
            </a:extLst>
          </p:cNvPr>
          <p:cNvGrpSpPr/>
          <p:nvPr/>
        </p:nvGrpSpPr>
        <p:grpSpPr>
          <a:xfrm>
            <a:off x="265360" y="0"/>
            <a:ext cx="11661279" cy="6858000"/>
            <a:chOff x="0" y="0"/>
            <a:chExt cx="11661279" cy="6858000"/>
          </a:xfrm>
        </p:grpSpPr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E7A96CA3-7218-4E1D-F011-A22420E0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887093" cy="6858000"/>
            </a:xfrm>
            <a:prstGeom prst="rect">
              <a:avLst/>
            </a:prstGeom>
          </p:spPr>
        </p:pic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119B5925-D6CD-2545-E0A2-466F47EC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093" y="0"/>
              <a:ext cx="3887093" cy="6858000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B95D51F-04F9-E8CC-8A8A-710FCBF28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186" y="0"/>
              <a:ext cx="38870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743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A392946-B903-8542-9A2B-67AC061AC67C}"/>
              </a:ext>
            </a:extLst>
          </p:cNvPr>
          <p:cNvGrpSpPr/>
          <p:nvPr/>
        </p:nvGrpSpPr>
        <p:grpSpPr>
          <a:xfrm>
            <a:off x="265360" y="0"/>
            <a:ext cx="11661279" cy="6858000"/>
            <a:chOff x="0" y="0"/>
            <a:chExt cx="11661279" cy="6858000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CDFAD7C0-6130-4435-5595-232368D2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887093" cy="6858000"/>
            </a:xfrm>
            <a:prstGeom prst="rect">
              <a:avLst/>
            </a:prstGeom>
          </p:spPr>
        </p:pic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534408C7-7292-A562-C011-A28C3CF0B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093" y="0"/>
              <a:ext cx="3887093" cy="6858000"/>
            </a:xfrm>
            <a:prstGeom prst="rect">
              <a:avLst/>
            </a:prstGeom>
          </p:spPr>
        </p:pic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377F472-FCC0-3434-43B2-B6FE3740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186" y="0"/>
              <a:ext cx="388709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027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6570CF88-2FE4-92E7-3A10-7C2D35531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53" y="0"/>
            <a:ext cx="3887093" cy="68580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8819A98-3EB6-64E2-BCA9-DE8C054E1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546" y="0"/>
            <a:ext cx="3887093" cy="6858000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EC01F9D-735C-A0C5-A441-F18637C07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60" y="0"/>
            <a:ext cx="3887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2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0DAC3D-5C63-68D5-8618-0B6335D692D2}"/>
              </a:ext>
            </a:extLst>
          </p:cNvPr>
          <p:cNvGrpSpPr/>
          <p:nvPr/>
        </p:nvGrpSpPr>
        <p:grpSpPr>
          <a:xfrm>
            <a:off x="265360" y="0"/>
            <a:ext cx="11661278" cy="6858000"/>
            <a:chOff x="0" y="0"/>
            <a:chExt cx="1166127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FD01247-D0CB-784C-D2C0-52631567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887093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ED1263-FDFA-CF29-2546-512B5728C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87093" y="0"/>
              <a:ext cx="3887092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D4FA58-12A6-233E-B2D2-1070BE0D8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74186" y="0"/>
              <a:ext cx="38870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751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18</Words>
  <Application>Microsoft Office PowerPoint</Application>
  <PresentationFormat>Widescreen</PresentationFormat>
  <Paragraphs>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Agency FB</vt:lpstr>
      <vt:lpstr>Arial</vt:lpstr>
      <vt:lpstr>Bangla</vt:lpstr>
      <vt:lpstr>Calibri</vt:lpstr>
      <vt:lpstr>Calibri Light</vt:lpstr>
      <vt:lpstr>Outfit SemiBold</vt:lpstr>
      <vt:lpstr>Office Theme</vt:lpstr>
      <vt:lpstr>e-Desk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e-Complaint</dc:title>
  <dc:creator>Rhythm</dc:creator>
  <cp:lastModifiedBy>Rhythm</cp:lastModifiedBy>
  <cp:revision>4</cp:revision>
  <dcterms:created xsi:type="dcterms:W3CDTF">2022-09-07T05:31:41Z</dcterms:created>
  <dcterms:modified xsi:type="dcterms:W3CDTF">2022-09-07T06:52:34Z</dcterms:modified>
</cp:coreProperties>
</file>